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69.254.169.254/latest/meta-data/public-hostname" TargetMode="External"/><Relationship Id="rId2" Type="http://schemas.openxmlformats.org/officeDocument/2006/relationships/hyperlink" Target="http://169.254.169.254/latest/meta-data/public-ipv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3.amazonaws.com/ec2metadata/ec2-metadata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EC2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Sameer Zulfi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348C8-9D2C-41A4-BBF9-03227226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Vertical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85942A-2678-4187-9E03-1B0C83B04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362" y="2076450"/>
            <a:ext cx="8667751" cy="3714750"/>
          </a:xfrm>
        </p:spPr>
      </p:pic>
    </p:spTree>
    <p:extLst>
      <p:ext uri="{BB962C8B-B14F-4D97-AF65-F5344CB8AC3E}">
        <p14:creationId xmlns:p14="http://schemas.microsoft.com/office/powerpoint/2010/main" val="225343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916C-3111-494C-B0A4-34FFA175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Horizontal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92215-FB0D-48AE-B468-4C8BFC360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456" y="2076450"/>
            <a:ext cx="8515562" cy="3714750"/>
          </a:xfrm>
        </p:spPr>
      </p:pic>
    </p:spTree>
    <p:extLst>
      <p:ext uri="{BB962C8B-B14F-4D97-AF65-F5344CB8AC3E}">
        <p14:creationId xmlns:p14="http://schemas.microsoft.com/office/powerpoint/2010/main" val="175007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151D-8689-45F4-84D8-6864A443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Horizontal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E3236-7D53-468E-AF2E-5B7615F2B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836" y="2076450"/>
            <a:ext cx="8550803" cy="3714750"/>
          </a:xfrm>
        </p:spPr>
      </p:pic>
    </p:spTree>
    <p:extLst>
      <p:ext uri="{BB962C8B-B14F-4D97-AF65-F5344CB8AC3E}">
        <p14:creationId xmlns:p14="http://schemas.microsoft.com/office/powerpoint/2010/main" val="2347920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3E27-1EAA-4B7B-A9B9-4034B432F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is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989B65-997C-4AE6-967F-EAC3A7BD0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122" y="2076450"/>
            <a:ext cx="7886231" cy="3714750"/>
          </a:xfrm>
        </p:spPr>
      </p:pic>
    </p:spTree>
    <p:extLst>
      <p:ext uri="{BB962C8B-B14F-4D97-AF65-F5344CB8AC3E}">
        <p14:creationId xmlns:p14="http://schemas.microsoft.com/office/powerpoint/2010/main" val="3102687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C0FF-329A-43D0-BF7C-0ACF10DC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B6E14-8C56-41AD-A904-09FBADC85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>
                <a:hlinkClick r:id="rId2"/>
              </a:rPr>
              <a:t>http://169.254.169.254/latest/meta-data/public-ipv4</a:t>
            </a:r>
            <a:endParaRPr lang="en-IN" dirty="0"/>
          </a:p>
          <a:p>
            <a:r>
              <a:rPr lang="en-IN" dirty="0">
                <a:hlinkClick r:id="rId3"/>
              </a:rPr>
              <a:t>http://169.254.169.254/latest/meta-data/public-hostname</a:t>
            </a:r>
            <a:endParaRPr lang="en-IN" dirty="0"/>
          </a:p>
          <a:p>
            <a:r>
              <a:rPr lang="en-IN" dirty="0" err="1"/>
              <a:t>Wget</a:t>
            </a:r>
            <a:r>
              <a:rPr lang="en-IN" dirty="0"/>
              <a:t> </a:t>
            </a:r>
            <a:r>
              <a:rPr lang="en-IN" dirty="0">
                <a:hlinkClick r:id="rId4"/>
              </a:rPr>
              <a:t>http://s3.amazonaws.com/ec2metadata/ec2-metadata</a:t>
            </a:r>
            <a:endParaRPr lang="en-IN" dirty="0"/>
          </a:p>
          <a:p>
            <a:r>
              <a:rPr lang="en-IN" dirty="0"/>
              <a:t>Ls –la</a:t>
            </a:r>
          </a:p>
          <a:p>
            <a:r>
              <a:rPr lang="en-IN" dirty="0" err="1"/>
              <a:t>Chmod</a:t>
            </a:r>
            <a:r>
              <a:rPr lang="en-IN" dirty="0"/>
              <a:t> </a:t>
            </a:r>
            <a:r>
              <a:rPr lang="en-IN" dirty="0" err="1"/>
              <a:t>u+x</a:t>
            </a:r>
            <a:r>
              <a:rPr lang="en-IN" dirty="0"/>
              <a:t> ec2-metadata</a:t>
            </a:r>
          </a:p>
          <a:p>
            <a:r>
              <a:rPr lang="en-IN" dirty="0"/>
              <a:t>./ec2-metadata –help</a:t>
            </a:r>
          </a:p>
          <a:p>
            <a:r>
              <a:rPr lang="en-IN" dirty="0"/>
              <a:t>./ec2-metadata –a</a:t>
            </a:r>
          </a:p>
          <a:p>
            <a:r>
              <a:rPr lang="en-IN" dirty="0"/>
              <a:t>./ec2-metadata –z</a:t>
            </a:r>
          </a:p>
          <a:p>
            <a:r>
              <a:rPr lang="en-IN" dirty="0"/>
              <a:t>./ec2-metadata –s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078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D826-7148-4DD4-BF9E-3833A507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EC2 Placement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5DDAFD-26F4-49DD-B042-2DCF481C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790" y="2264900"/>
            <a:ext cx="9624894" cy="3337849"/>
          </a:xfrm>
        </p:spPr>
      </p:pic>
    </p:spTree>
    <p:extLst>
      <p:ext uri="{BB962C8B-B14F-4D97-AF65-F5344CB8AC3E}">
        <p14:creationId xmlns:p14="http://schemas.microsoft.com/office/powerpoint/2010/main" val="698221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9961-A0F0-47FA-A706-C3610383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 Placement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794A61-7FB5-4894-B137-7DD92EAEE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894" y="2076450"/>
            <a:ext cx="7600686" cy="3714750"/>
          </a:xfrm>
        </p:spPr>
      </p:pic>
    </p:spTree>
    <p:extLst>
      <p:ext uri="{BB962C8B-B14F-4D97-AF65-F5344CB8AC3E}">
        <p14:creationId xmlns:p14="http://schemas.microsoft.com/office/powerpoint/2010/main" val="158278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2E36-A675-4E3F-A77C-E549DED5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 Placement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287A97-B32B-48EB-8BF4-26910CFB4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694" y="2076450"/>
            <a:ext cx="8025087" cy="3714750"/>
          </a:xfrm>
        </p:spPr>
      </p:pic>
    </p:spTree>
    <p:extLst>
      <p:ext uri="{BB962C8B-B14F-4D97-AF65-F5344CB8AC3E}">
        <p14:creationId xmlns:p14="http://schemas.microsoft.com/office/powerpoint/2010/main" val="4046934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42FF-930B-4ADE-B31E-6906AD49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Spread Placement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ADF32-BFEF-40B7-A8F9-8A9D2E5A0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425" y="2076450"/>
            <a:ext cx="7687625" cy="3714750"/>
          </a:xfrm>
        </p:spPr>
      </p:pic>
    </p:spTree>
    <p:extLst>
      <p:ext uri="{BB962C8B-B14F-4D97-AF65-F5344CB8AC3E}">
        <p14:creationId xmlns:p14="http://schemas.microsoft.com/office/powerpoint/2010/main" val="1093449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20B6-E4BB-4F2B-87D9-48E93F5ED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Spread </a:t>
            </a:r>
            <a:r>
              <a:rPr lang="en-IN" dirty="0" err="1"/>
              <a:t>Placment</a:t>
            </a:r>
            <a:r>
              <a:rPr lang="en-IN" dirty="0"/>
              <a:t>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D597E-2E05-41DA-BDD0-4BABF0DA0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814" y="2076450"/>
            <a:ext cx="8026847" cy="3714750"/>
          </a:xfrm>
        </p:spPr>
      </p:pic>
    </p:spTree>
    <p:extLst>
      <p:ext uri="{BB962C8B-B14F-4D97-AF65-F5344CB8AC3E}">
        <p14:creationId xmlns:p14="http://schemas.microsoft.com/office/powerpoint/2010/main" val="147291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0F98-4A6B-497D-BBBB-A872CD05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Private vs Public IP Basics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E2A9BB-D9FD-4F42-84DD-32BC8E348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1014" y="2542278"/>
            <a:ext cx="5799323" cy="10745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84229-5D81-4C3F-A5DF-2EAA5688A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204" y="4221414"/>
            <a:ext cx="6248942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2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98A0-0C21-458F-881D-DE200259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Partition Placement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68FC8C-C726-4838-BD10-B37F9ADBF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737" y="2076450"/>
            <a:ext cx="7529001" cy="3714750"/>
          </a:xfrm>
        </p:spPr>
      </p:pic>
    </p:spTree>
    <p:extLst>
      <p:ext uri="{BB962C8B-B14F-4D97-AF65-F5344CB8AC3E}">
        <p14:creationId xmlns:p14="http://schemas.microsoft.com/office/powerpoint/2010/main" val="2837062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1B54-04A5-4AD8-B748-4DD948D8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Partition Placement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029F1-B7F9-41BD-B975-113F49E90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601" y="2116297"/>
            <a:ext cx="9617273" cy="3635055"/>
          </a:xfrm>
        </p:spPr>
      </p:pic>
    </p:spTree>
    <p:extLst>
      <p:ext uri="{BB962C8B-B14F-4D97-AF65-F5344CB8AC3E}">
        <p14:creationId xmlns:p14="http://schemas.microsoft.com/office/powerpoint/2010/main" val="264909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CC3E-CA00-44EE-912E-BEDE3E46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Dedicated Host - Limitations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B68FEF-4DD0-4894-A584-41677A58B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133" y="2076450"/>
            <a:ext cx="8332209" cy="3714750"/>
          </a:xfrm>
        </p:spPr>
      </p:pic>
    </p:spTree>
    <p:extLst>
      <p:ext uri="{BB962C8B-B14F-4D97-AF65-F5344CB8AC3E}">
        <p14:creationId xmlns:p14="http://schemas.microsoft.com/office/powerpoint/2010/main" val="3154784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99EE-9659-49F6-B899-10514F0B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Private vs Public 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45D8E8-B103-44AA-B286-D1400DA42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717" y="2478279"/>
            <a:ext cx="7171041" cy="2911092"/>
          </a:xfrm>
        </p:spPr>
      </p:pic>
    </p:spTree>
    <p:extLst>
      <p:ext uri="{BB962C8B-B14F-4D97-AF65-F5344CB8AC3E}">
        <p14:creationId xmlns:p14="http://schemas.microsoft.com/office/powerpoint/2010/main" val="3675681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0EEA-DEE4-41A2-B421-B31661E4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 vs Private 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2D9BE-0A61-4B35-B5BA-FDE53D671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785" y="2402072"/>
            <a:ext cx="6972904" cy="3063505"/>
          </a:xfrm>
        </p:spPr>
      </p:pic>
    </p:spTree>
    <p:extLst>
      <p:ext uri="{BB962C8B-B14F-4D97-AF65-F5344CB8AC3E}">
        <p14:creationId xmlns:p14="http://schemas.microsoft.com/office/powerpoint/2010/main" val="52873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4CA2-E8F4-4D3C-844B-3E665B42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Elastic 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04533E-4534-43A0-A606-5CA505181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233" y="2821208"/>
            <a:ext cx="6790008" cy="2225233"/>
          </a:xfrm>
        </p:spPr>
      </p:pic>
    </p:spTree>
    <p:extLst>
      <p:ext uri="{BB962C8B-B14F-4D97-AF65-F5344CB8AC3E}">
        <p14:creationId xmlns:p14="http://schemas.microsoft.com/office/powerpoint/2010/main" val="358333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11BD-A713-4A84-99EC-FFFD8A80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Elastic 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8EC97-0578-47D5-8E79-AA3E0C591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923" y="2592589"/>
            <a:ext cx="7018628" cy="2682472"/>
          </a:xfrm>
        </p:spPr>
      </p:pic>
    </p:spTree>
    <p:extLst>
      <p:ext uri="{BB962C8B-B14F-4D97-AF65-F5344CB8AC3E}">
        <p14:creationId xmlns:p14="http://schemas.microsoft.com/office/powerpoint/2010/main" val="349189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B504D-7B2B-448C-A41D-ECD89601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Status Checks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2253B8-28D7-4F14-A891-454C561C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97" y="1844720"/>
            <a:ext cx="8886141" cy="417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F2C7-6567-4045-BAAB-86C1D8A0B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ShutDown</a:t>
            </a:r>
            <a:r>
              <a:rPr lang="en-IN" dirty="0"/>
              <a:t>, Terminate and Terminate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D2A74-5D13-40CD-A23E-E932022B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460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4F0C1-EC87-4DB9-9E89-430BF33FB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Horizontal &amp; Vertical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540A6-0E6A-42AE-BE3C-ED9CC9664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Vertical Scaling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F568C-60A6-48D3-B12D-F799597C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334" y="2092064"/>
            <a:ext cx="7285975" cy="36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7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{EC42EC44-353E-4AA4-B9E8-8F55C25F6C19}tf12214701_win32</Template>
  <TotalTime>409</TotalTime>
  <Words>127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Goudy Old Style</vt:lpstr>
      <vt:lpstr>Wingdings 2</vt:lpstr>
      <vt:lpstr>SlateVTI</vt:lpstr>
      <vt:lpstr>EC2 Part 2</vt:lpstr>
      <vt:lpstr>Private vs Public IP Basics</vt:lpstr>
      <vt:lpstr>Private vs Public IP</vt:lpstr>
      <vt:lpstr>Public vs Private IP</vt:lpstr>
      <vt:lpstr>Elastic IP</vt:lpstr>
      <vt:lpstr>Elastic IP</vt:lpstr>
      <vt:lpstr>Instance Status Checks</vt:lpstr>
      <vt:lpstr>ShutDown, Terminate and Terminate Protection</vt:lpstr>
      <vt:lpstr>Horizontal &amp; Vertical Scaling</vt:lpstr>
      <vt:lpstr>Vertical Scaling</vt:lpstr>
      <vt:lpstr>Horizontal Scaling</vt:lpstr>
      <vt:lpstr>Horizontal Scaling</vt:lpstr>
      <vt:lpstr>Which is ?</vt:lpstr>
      <vt:lpstr>Instance Metadata</vt:lpstr>
      <vt:lpstr>EC2 Placement Groups</vt:lpstr>
      <vt:lpstr>Cluster Placement Group</vt:lpstr>
      <vt:lpstr>Cluster Placement Group</vt:lpstr>
      <vt:lpstr>Spread Placement Groups</vt:lpstr>
      <vt:lpstr>Spread Placment Groups</vt:lpstr>
      <vt:lpstr>Partition Placement Groups</vt:lpstr>
      <vt:lpstr>Partition Placement Groups</vt:lpstr>
      <vt:lpstr>Dedicated Host -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EC2 Part 2</dc:title>
  <dc:creator>Sameer Zulfi</dc:creator>
  <cp:lastModifiedBy>Sameer Zulfi</cp:lastModifiedBy>
  <cp:revision>6</cp:revision>
  <dcterms:created xsi:type="dcterms:W3CDTF">2022-01-05T01:55:48Z</dcterms:created>
  <dcterms:modified xsi:type="dcterms:W3CDTF">2022-01-05T08:48:48Z</dcterms:modified>
</cp:coreProperties>
</file>